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62" r:id="rId6"/>
    <p:sldId id="259" r:id="rId7"/>
    <p:sldId id="260" r:id="rId8"/>
    <p:sldId id="263" r:id="rId9"/>
    <p:sldId id="264" r:id="rId10"/>
    <p:sldId id="261" r:id="rId11"/>
    <p:sldId id="265" r:id="rId12"/>
    <p:sldId id="266" r:id="rId13"/>
    <p:sldId id="271" r:id="rId14"/>
    <p:sldId id="269" r:id="rId15"/>
    <p:sldId id="270" r:id="rId16"/>
    <p:sldId id="267" r:id="rId17"/>
    <p:sldId id="272" r:id="rId1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176" autoAdjust="0"/>
    <p:restoredTop sz="94660"/>
  </p:normalViewPr>
  <p:slideViewPr>
    <p:cSldViewPr>
      <p:cViewPr varScale="1">
        <p:scale>
          <a:sx n="68" d="100"/>
          <a:sy n="68" d="100"/>
        </p:scale>
        <p:origin x="-142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0E23D-F2B9-4E44-B283-892A147C4379}" type="datetimeFigureOut">
              <a:rPr lang="pt-BR" smtClean="0"/>
              <a:pPr/>
              <a:t>12/03/2020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10DC-4F97-47E5-97FF-E6034243696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0E23D-F2B9-4E44-B283-892A147C4379}" type="datetimeFigureOut">
              <a:rPr lang="pt-BR" smtClean="0"/>
              <a:pPr/>
              <a:t>12/03/2020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10DC-4F97-47E5-97FF-E6034243696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0E23D-F2B9-4E44-B283-892A147C4379}" type="datetimeFigureOut">
              <a:rPr lang="pt-BR" smtClean="0"/>
              <a:pPr/>
              <a:t>12/03/2020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10DC-4F97-47E5-97FF-E6034243696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0E23D-F2B9-4E44-B283-892A147C4379}" type="datetimeFigureOut">
              <a:rPr lang="pt-BR" smtClean="0"/>
              <a:pPr/>
              <a:t>12/03/2020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10DC-4F97-47E5-97FF-E6034243696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0E23D-F2B9-4E44-B283-892A147C4379}" type="datetimeFigureOut">
              <a:rPr lang="pt-BR" smtClean="0"/>
              <a:pPr/>
              <a:t>12/03/2020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10DC-4F97-47E5-97FF-E6034243696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0E23D-F2B9-4E44-B283-892A147C4379}" type="datetimeFigureOut">
              <a:rPr lang="pt-BR" smtClean="0"/>
              <a:pPr/>
              <a:t>12/03/2020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10DC-4F97-47E5-97FF-E6034243696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0E23D-F2B9-4E44-B283-892A147C4379}" type="datetimeFigureOut">
              <a:rPr lang="pt-BR" smtClean="0"/>
              <a:pPr/>
              <a:t>12/03/2020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10DC-4F97-47E5-97FF-E6034243696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0E23D-F2B9-4E44-B283-892A147C4379}" type="datetimeFigureOut">
              <a:rPr lang="pt-BR" smtClean="0"/>
              <a:pPr/>
              <a:t>12/03/2020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10DC-4F97-47E5-97FF-E6034243696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0E23D-F2B9-4E44-B283-892A147C4379}" type="datetimeFigureOut">
              <a:rPr lang="pt-BR" smtClean="0"/>
              <a:pPr/>
              <a:t>12/03/2020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10DC-4F97-47E5-97FF-E6034243696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0E23D-F2B9-4E44-B283-892A147C4379}" type="datetimeFigureOut">
              <a:rPr lang="pt-BR" smtClean="0"/>
              <a:pPr/>
              <a:t>12/03/2020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10DC-4F97-47E5-97FF-E6034243696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0E23D-F2B9-4E44-B283-892A147C4379}" type="datetimeFigureOut">
              <a:rPr lang="pt-BR" smtClean="0"/>
              <a:pPr/>
              <a:t>12/03/2020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10DC-4F97-47E5-97FF-E6034243696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0E23D-F2B9-4E44-B283-892A147C4379}" type="datetimeFigureOut">
              <a:rPr lang="pt-BR" smtClean="0"/>
              <a:pPr/>
              <a:t>12/03/2020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D10DC-4F97-47E5-97FF-E6034243696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4282" y="3286124"/>
            <a:ext cx="8715436" cy="1470025"/>
          </a:xfrm>
        </p:spPr>
        <p:txBody>
          <a:bodyPr>
            <a:normAutofit fontScale="90000"/>
          </a:bodyPr>
          <a:lstStyle/>
          <a:p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MONTAGEM DO EQUIPAMENTO RÁDIO MPR 9600 MP</a:t>
            </a:r>
            <a:endParaRPr lang="pt-BR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 descr="banner s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2666999"/>
          </a:xfrm>
          <a:prstGeom prst="rect">
            <a:avLst/>
          </a:prstGeom>
        </p:spPr>
      </p:pic>
      <p:pic>
        <p:nvPicPr>
          <p:cNvPr id="1026" name="Picture 2" descr="C:\Users\CMD Sala Rádio\Downloads\20200312_10461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1718925" y="-7931150"/>
            <a:ext cx="6790800" cy="540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20200312_1052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109383" y="2332037"/>
            <a:ext cx="6034617" cy="4525963"/>
          </a:xfrm>
        </p:spPr>
      </p:pic>
      <p:pic>
        <p:nvPicPr>
          <p:cNvPr id="4" name="Imagem 3" descr="banner s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9144000" cy="266699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14282" y="3714752"/>
            <a:ext cx="2714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CONECTAR CABO COAXIAL RF OUT J7 (TRANSCEPTOR) TO RF IN (AMPLIFICADOR)</a:t>
            </a:r>
            <a:endParaRPr lang="pt-BR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20200312_10522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109383" y="2332037"/>
            <a:ext cx="6034617" cy="4525963"/>
          </a:xfrm>
        </p:spPr>
      </p:pic>
      <p:pic>
        <p:nvPicPr>
          <p:cNvPr id="4" name="Imagem 3" descr="banner s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9144000" cy="266699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0" y="4143380"/>
            <a:ext cx="30718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CONECTAR CABO COAXIAL RF OUT J7 (TRANSCEPTOR) TO RF IN (AMPLIFICADOR</a:t>
            </a:r>
            <a:endParaRPr lang="pt-BR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20200312_10523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109383" y="2332037"/>
            <a:ext cx="6034617" cy="4525963"/>
          </a:xfrm>
        </p:spPr>
      </p:pic>
      <p:pic>
        <p:nvPicPr>
          <p:cNvPr id="4" name="Imagem 3" descr="banner s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9144000" cy="266699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0" y="4000504"/>
            <a:ext cx="3000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CONECTAR CABO J10  (AMPLIFICADOR) TO BATERIA 24 V</a:t>
            </a:r>
            <a:endParaRPr lang="pt-BR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20200312_10530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109383" y="2332037"/>
            <a:ext cx="6034617" cy="4525963"/>
          </a:xfrm>
        </p:spPr>
      </p:pic>
      <p:pic>
        <p:nvPicPr>
          <p:cNvPr id="4" name="Imagem 3" descr="banner s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9144000" cy="266699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0" y="3929066"/>
            <a:ext cx="30718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CONECTAR CABO J10  (AMPLIFICADOR) TO BATERIA 24 V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20200312_11004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5400000">
            <a:off x="3629032" y="1871638"/>
            <a:ext cx="6000769" cy="5400718"/>
          </a:xfrm>
        </p:spPr>
      </p:pic>
      <p:pic>
        <p:nvPicPr>
          <p:cNvPr id="4" name="Imagem 3" descr="banner s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9144000" cy="266699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14282" y="3929066"/>
            <a:ext cx="3500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CONECTAR O CABO COAXIAL DA ANTENA VERTICAL NA SAIDA RF DO SINTONIZADOR</a:t>
            </a:r>
            <a:endParaRPr lang="pt-BR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20200312_10593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5400000">
            <a:off x="3863710" y="1577710"/>
            <a:ext cx="6034617" cy="4525963"/>
          </a:xfrm>
        </p:spPr>
      </p:pic>
      <p:pic>
        <p:nvPicPr>
          <p:cNvPr id="4" name="Imagem 3" descr="banner s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9144000" cy="266699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14282" y="4071942"/>
            <a:ext cx="4071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CONECTAR O CABO COAXIAL </a:t>
            </a:r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NA </a:t>
            </a:r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ANTENA </a:t>
            </a:r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VERTICAL</a:t>
            </a:r>
            <a:endParaRPr lang="pt-BR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20200312_11001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5400000">
            <a:off x="4149439" y="2826027"/>
            <a:ext cx="5463157" cy="4525964"/>
          </a:xfrm>
        </p:spPr>
      </p:pic>
      <p:pic>
        <p:nvPicPr>
          <p:cNvPr id="4" name="Imagem 3" descr="banner s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9144000" cy="2666999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14282" y="4071942"/>
            <a:ext cx="4286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CONECTAR O CABO COAXIAL NA ANTENA VERTICAL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 descr="banner s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266699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857356" y="3571876"/>
            <a:ext cx="5715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 smtClean="0">
                <a:latin typeface="Times New Roman" pitchFamily="18" charset="0"/>
                <a:cs typeface="Times New Roman" pitchFamily="18" charset="0"/>
              </a:rPr>
              <a:t>PRÁTICA</a:t>
            </a:r>
            <a:endParaRPr lang="pt-BR" sz="9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20200312_11005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5400000">
            <a:off x="4714872" y="2428874"/>
            <a:ext cx="4572007" cy="4286248"/>
          </a:xfrm>
        </p:spPr>
      </p:pic>
      <p:pic>
        <p:nvPicPr>
          <p:cNvPr id="4" name="Imagem 3" descr="banner s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9144000" cy="266699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57158" y="3929066"/>
            <a:ext cx="371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EXECUTAR CORRETAMENTE O ATERRAMENTO EM TODOS OS EQUIPAMENTOS</a:t>
            </a:r>
            <a:endParaRPr lang="pt-BR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 descr="20200312_10461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8762" y="2000240"/>
            <a:ext cx="7215238" cy="4857760"/>
          </a:xfrm>
        </p:spPr>
      </p:pic>
      <p:pic>
        <p:nvPicPr>
          <p:cNvPr id="4" name="Imagem 3" descr="banner s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9144000" cy="2000239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0" y="3571876"/>
            <a:ext cx="22859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CONECTAR O CABO J6 ACESSORY  (TRANSCEPTOR) TO J8</a:t>
            </a:r>
          </a:p>
          <a:p>
            <a:endParaRPr lang="pt-BR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 descr="20200312_10471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71737" y="2285992"/>
            <a:ext cx="6572264" cy="4572008"/>
          </a:xfrm>
        </p:spPr>
      </p:pic>
      <p:pic>
        <p:nvPicPr>
          <p:cNvPr id="4" name="Imagem 3" descr="banner s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9144000" cy="221455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0" y="4000504"/>
            <a:ext cx="2643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CONECTAR O CABO J6 ACESSORY  TO J8 (APLIFICADOR) 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20200312_10484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109383" y="2643182"/>
            <a:ext cx="6034617" cy="4214818"/>
          </a:xfrm>
        </p:spPr>
      </p:pic>
      <p:pic>
        <p:nvPicPr>
          <p:cNvPr id="4" name="Imagem 3" descr="banner s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9144000" cy="266699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14282" y="4000504"/>
            <a:ext cx="2428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CONECTAR CABO J2 (SINTONIZADOR) TO J9 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20200312_10464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928926" y="2357430"/>
            <a:ext cx="6215074" cy="4500570"/>
          </a:xfrm>
        </p:spPr>
      </p:pic>
      <p:pic>
        <p:nvPicPr>
          <p:cNvPr id="4" name="Imagem 3" descr="banner s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9144000" cy="266699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85720" y="3929066"/>
            <a:ext cx="2286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CONECTAR CABO J2 (SINTONIZADOR) TO J9 </a:t>
            </a:r>
            <a:endParaRPr lang="pt-BR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20200312_10474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109383" y="2643182"/>
            <a:ext cx="6034617" cy="4214818"/>
          </a:xfrm>
        </p:spPr>
      </p:pic>
      <p:pic>
        <p:nvPicPr>
          <p:cNvPr id="4" name="Imagem 3" descr="banner s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9144000" cy="266699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0" y="4000504"/>
            <a:ext cx="3000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CONECTAR CABO J2 TO J9 (AMPLIFICADOR) 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20200312_10505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109383" y="2332037"/>
            <a:ext cx="6034617" cy="4525963"/>
          </a:xfrm>
        </p:spPr>
      </p:pic>
      <p:pic>
        <p:nvPicPr>
          <p:cNvPr id="4" name="Imagem 3" descr="banner s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9144000" cy="266699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0" y="3929066"/>
            <a:ext cx="2928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CONECTAR CABO RF OUTPUT (SINTONIZADOR) TO RF IN AMPLIFICADOR</a:t>
            </a:r>
            <a:endParaRPr lang="pt-BR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20200312_10511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109383" y="2332037"/>
            <a:ext cx="6034617" cy="4525963"/>
          </a:xfrm>
        </p:spPr>
      </p:pic>
      <p:pic>
        <p:nvPicPr>
          <p:cNvPr id="4" name="Imagem 3" descr="banner s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9144000" cy="2666999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0" y="4071942"/>
            <a:ext cx="3071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CONECTAR CABO RF OUTPUT TO RF IN AMPLIFICADOR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154</Words>
  <Application>Microsoft Office PowerPoint</Application>
  <PresentationFormat>Apresentação na tela (4:3)</PresentationFormat>
  <Paragraphs>17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18" baseType="lpstr">
      <vt:lpstr>Tema do Office</vt:lpstr>
      <vt:lpstr>MONTAGEM DO EQUIPAMENTO RÁDIO MPR 9600 MP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MONTAGEM DO EQUIPAMENTO RÁDIO MPR 9600 MP</dc:title>
  <dc:creator>CMD Sala Rádio</dc:creator>
  <cp:lastModifiedBy>CMD Sala Rádio</cp:lastModifiedBy>
  <cp:revision>8</cp:revision>
  <dcterms:created xsi:type="dcterms:W3CDTF">2020-03-12T15:57:44Z</dcterms:created>
  <dcterms:modified xsi:type="dcterms:W3CDTF">2020-03-12T22:42:23Z</dcterms:modified>
</cp:coreProperties>
</file>